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c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cy">
                <a:solidFill>
                  <a:schemeClr val="tx1">
                    <a:lumMod val="50000"/>
                    <a:lumOff val="50000"/>
                  </a:schemeClr>
                </a:solidFill>
              </a:rPr>
              <a:t>Rhif 45 Gair Duw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y" sz="4400"/>
              <a:t>Y Newyddion Da gan yr Angel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Pwy roddodd y newyddion i Mair?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ffrind Mair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cy" sz="2800">
                <a:solidFill>
                  <a:srgbClr val="FF0000"/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RHIF. 54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Gwraig o Samariad wrth y ffynnon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pwy bynnag sy'n yfed y dŵr a roddaf iddo, ni bydd syched byth. Yn wir, bydd y dŵr dw i'n ei roi iddo yn dod yn ffynnon o ddŵr ynddo sy'n cynnal bywyd tragwyddol.”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Wrth i Iesu fynd trwy wlad Samaria, cyfarfu â gwraig wrth y ffynnon a dweud. “Rhowch ychydig o ddŵr i mi os gwelwch yn dda.”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Roedd y wraig yn anhygoel. Oherwydd nid yw'r Iddewon yn siarad â'r Samariaid. “Pe baech chi'n gwybod pwy ydw i, byddech chi wedi gofyn i mi am ddŵr.” meddai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“Oherwydd y dŵr a roddaf fi yw dŵr y bywyd na fydd syched byth eto.” Daeth y wraig yn chwilfrydig am Iesu. “Pwy wyt ti, a allwch chi roi'r dŵr hwnnw i mi?”</a:t>
            </a:r>
            <a:r xmlns:a="http://schemas.openxmlformats.org/drawingml/2006/main">
              <a:rPr lang="c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“Myfi yw Crist a Mab Duw,” atebodd Iesu. Roedd hi wedi synnu ar hyn.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ei jar ddŵr a mynd yn ôl i'r dref a dweud wrth y bobl am Iesu. Daeth llawer o bobl i gwrdd â Iesu a chredu ynddo fel eu Gwaredwr.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Cyn gynted ag y cyfarfu'r wraig o Samaritan ag Iesu, gadawodd y jar ddŵr a mynd yn ôl i'r pentref i gyflwyno newyddion da iachawdwriaeth i'r pentrefwyr.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y diwedd, cafodd llawer o bobl eu hachub trwy glywed a chredu'r efengyl roedd hi'n ei phregethu.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Ydych chi wedi cwrdd â Iesu? Ydych chi'n dweud wrth eraill am Iesu? Beth am gyflwyno Iesu i eraill fel dynes o Samariad?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c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yw’r un sy’n rhoi dŵr y bywyd inni beidio byth â sychedu am ein heneidiau.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Ble gwnaeth Iesu gwrdd â gwraig o Samaria?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palas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y dref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stryd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farchnad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wrth y ffynnon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wrth y ffynnon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Byddwch chi gyda phlentyn ac yn rhoi genedigaeth i fab, ac rydych chi i roi'r enw Iesu iddo.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pwy bynnag sy'n yfed y dŵr a roddaf iddo, ni bydd syched byth. Yn wir, bydd y dŵr dw i'n ei roi iddo yn dod yn ffynnon o ddŵr ynddo sy'n cynnal bywyd tragwyddol.”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55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Taflwch eich rhwyd i ddŵr dwfn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dywedodd Iesu wrth Simon, "Paid ag ofni; o hyn allan byddwch yn dal dynion."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Iesu, yr hwn a aeth ar gwch Pedr ac a draddododd y gair, a ddywedodd wrth Pedr. "Nawr ewch i ddŵr dwfn a thaflu rhwyd i ddal y pysgod."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“Meistr, rydyn ni wedi gweithio’n galed drwy’r nos a heb ddal dim byd. Ond oherwydd dy fod yn dweud hynny, fe ollyngaf y rhwydi.”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Wedi iddynt wneud hynny, dyma nhw'n dal cymaint o bysgod nes i'w rhwydi ddechrau torri. Roedd Peter yn synnu at hyn.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Ar y foment honno, edifarhaodd Pedr gan wybod mai Iesu oedd Mab Duw. " Pechadur ydwyf fi."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meddai Iesu. “Peidiwch ag ofni, o hyn ymlaen byddwch chi'n bysgotwr sy'n cymryd pobl.” Gadawodd Pedr bopeth a daeth yn ddisgybl i Iesu.</a:t>
            </a:r>
            <a:r xmlns:a="http://schemas.openxmlformats.org/drawingml/2006/main">
              <a:rPr altLang="en-US" lang="c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Pedr, a gyfarfu â Iesu,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edifarhau ac ufuddhau yn iawn yno.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oes edifeirwch ac ufudd-dod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Iesu yn eich bywyd?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Pedr bopeth a dilyn Iesu. Fel Pedr, rhaid i chi fod yn ddisgybl sy'n gwybod gwir edifeirwch ac ufudd-dod.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Iesu yn un sy'n gwneud gwyrthiau sy'n mynd y tu hwnt i brofiadau a galluoedd pobl.</a:t>
            </a:r>
            <a:r xmlns:a="http://schemas.openxmlformats.org/drawingml/2006/main">
              <a:rPr altLang="en-US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46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Babi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oedd swydd Pedr?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saer coed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bugail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pysgotwr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ffermwr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pysgotwr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dywedodd Iesu wrth Simon, "Paid ag ofni; o hyn allan byddwch yn dal dynion."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56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Iesu a alwodd y disgyblion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Daeth Philip o hyd i Nathanael a dweud wrtho, "Dyma ni wedi dod o hyd i'r un yr ysgrifennodd Moses amdano yn y Gyfraith, ac yr ysgrifennodd y proffwydi amdano hefyd, sef Iesu o Nasareth, mab Joseff."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Galwodd Iesu Pedr, Andreas, a’u cymydog, Philip, i fod yn ddisgybl. "Dilyn fi!"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Cyflwynodd Philip Iesu i'w ffrind Nathanael. "Y Meseia yr hwn a ysgrifenodd y prophwydi yn yr Hen Destament."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"Nazareth! a all Meseia ddod oddi yno?" gofynnodd Nathanael. "Dewch i weld," meddai Philip.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 wrth Nathanael. “Yr Israeliad go iawn wyt ti, fe’th welais tra oeddet dan y ffigysbren cyn i Philip dy alw.”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Synodd Nathanael at hyn a rhoddodd ogoniant i Iesu, “Rabbi, Mab Duw a Brenin Israel wyt ti.”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Cyn gynted ag y cafodd Nathanael wybod hynny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Meseia, rhoddodd ogoniant i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Daeth yn ddisgybl i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Mae'n rhaid i ni roi gogoniant i Iesu sy'n Waredwr i ni, a byw bywyd disgybl i Iesu ac ufuddhau iddo.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/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Heddiw yn nhref Dafydd y mae Gwaredwr wedi ei eni i ti; efe yw Crist yr Arglwydd.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Hoffi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Mae Iesu yn...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galw pobl yn ddisgyblion i fod yn debyg iddo.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Pwy gyflwynodd Iesu i Nathanael?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Daeth Philip o hyd i Nathanael a dweud wrtho, "Dyma ni wedi dod o hyd i'r un yr ysgrifennodd Moses amdano yn y Gyfraith, ac yr ysgrifennodd y proffwydi amdano hefyd, sef Iesu o Nasareth, mab Joseff."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57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Y person a ddaeth i lawr drwy'r to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Cododd, cymerodd ei fat a cherdded allan yn llawn golwg ohonynt i gyd. Syfrdanodd hyn bawb a chanmolwyd Duw, gan ddweud, "Ni welsom erioed ddim tebyg i hyn!"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 glywodd pobl am iachâd Iesu, daeth pobl â'u ffrind paralytig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roedd gormod o bobl lle'r oedd Iesu. Felly doedden nhw ddim yn gallu mynd â'u ffrind paralytig at Iesu drwy'r 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y diwedd, fe dorrodd y rhai a ddaeth â ffrind paralytig trwy'r to ac anfon ffrind paralytig at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Gwelodd Iesu eu ffydd a dywedodd. " Dy bechodau sydd wedi eu maddeu. Codwch a dos adref."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Er syndod, roedd y parlys wedi gwella ar hyn o bryd. Yna cododd a cherdded a gogoneddu Duw.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Pan ddaeth yn amser i Mair gael babi, roedd yn rhaid iddi fynd i Fethlehem. Ond gan nad oedd lle, cafodd fabi mewn preseb.</a:t>
            </a:r>
            <a:r xmlns:a="http://schemas.openxmlformats.org/drawingml/2006/main">
              <a:rPr lang="c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gan ffrindiau Paralytig anawsterau ac anableddau, ond ni allent roi'r gorau i fynd at Iesu. Oherwydd bod ganddyn nhw ffydd yn Iesu.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oes gennym ni ffydd yn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 ddown at Iesu gyda ffydd, rhaid inni beidio â rhoi’r gorau iddi er gwaethaf yr anawsterau a’r rhwystrau sy’n ein rhwystro.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Wrth wneud hynny, byddwn ni'n gallu dod â gogoniant i Dduw fel dyn wedi'i barlysu.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Nid yw Iesu yn gwrthod y rhai sy'n dod ato. Ac mae'n rhoi'r hyn sydd ei angen i'r rhai sy'n dod ato.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ddaeth y parlys i Iesu drwyddo?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ffenestr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giât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Cododd, cymerodd ei fat a cherdded allan yn llawn golwg ohonynt i gyd. Syfrdanodd hyn bawb a chanmolwyd Duw, gan ddweud, "Ni welsom erioed ddim tebyg i hyn!"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58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Iesu yn galw Mathew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Wrth i Iesu fynd ymlaen oddi yno, gwelodd ddyn o'r enw Mathew yn eistedd wrth fwth y casglwr trethi. "Canlyn fi," meddai wrtho, a Matthew godi ar ei draed a'i ddilyn.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Roedd yna gasglwr trethi o'r enw Matthew. Roedd yn gasglwr trethi ar ran Rhufain i'r Israeliaid.</a:t>
            </a:r>
            <a:r xmlns:a="http://schemas.openxmlformats.org/drawingml/2006/main">
              <a:rPr lang="c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Roedd Matthew yn gasglwr trethi, felly roedd ganddo lawer o arian. Ond roedd yr Iddewon yn casáu'r casglwyr trethi oedd yn gweithio i Rufain, y gorchfygwr.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Edrychodd Iesu ar Mathew yn eistedd wrth y bwth treth a dweud wrtho. "Dilyn fi"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Mathew bopeth ar unwaith a dilyn Iesu. Roedd hyn oherwydd iddo ddiolch i Iesu am ei alw.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cyfamser, daeth llais o'r nef at y bugeiliaid oedd yn gofalu am y defaid ym Methlehem.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“Nid oes angen meddyg ar gyfer yr iach, ond y sâl.” Daeth Mathew yn ddisgybl i Iesu.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Matthew yn gasglwr trethi roedd ei bobl yn ei gasáu. Ond, galwodd Iesu Mathew a'i wneud yn ddisgybl.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Rydyn ni hefyd yn bobl Dduw. Ond nid ydym yn ddigon i gael ein galw yn ddisgyblion i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mae Iesu yn ein galw i wneud ei ddisgyblion. Felly, rhaid i ni ufuddhau iddo i fod yn deilwng o'i alwad.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Iesu’n galw pobl sy’n cael eu gwrthod yn y byd i ddod yn bobl Dduw.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oedd swydd Matthew?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casglwr treth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pysgotwr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saer coed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offeiriad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casglwr treth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Wrth i Iesu fynd ymlaen oddi yno, gwelodd ddyn o'r enw Mathew yn eistedd wrth fwth y casglwr trethi. "Canlyn fi," meddai wrtho, a Matthew godi ar ei draed a'i ddilyn.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59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Dewisodd Iesu y deuddeg disgybl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o’r dyddiau hynny aeth Iesu allan i ochr mynydd i weddïo, a threulio’r nos yn gweddïo ar Dduw.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ddaeth y bore, galwodd ei ddisgyblion ato a dewis deuddeg ohonynt, y rhai a ddynodwyd ganddo yntau yn apostolion: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Roedd yna lawer o bobl yn clywed ac yn dilyn Iesu. Aethant gyda Iesu a dysgu oddi wrth Iesu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ôl gweddïo, dewisodd Iesu ddeuddeg ohonynt yn benodol fel disgyblion agos.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Fe'u dewiswyd i fyw gyda Iesu, i bregethu'r efengyl, ac i fwrw allan gythreuliaid.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“Gogoniant i'r nef, tangnefedd i'r ddaear! Llawenhewch, mae Iesu wedi ei eni.” Meddai angylion o'r nef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Roedd y disgyblion yn amrywiaeth o bobl: roedd rhai ohonyn nhw'n bysgotwyr, yn gasglwr trethi, yn chwyldroadol, rhai ohonyn nhw'n boeth dymer.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gweddïodd Iesu ar Dduw i ddewis ei ddisgyblion yn dda, a dewisodd yn dda hwynt, cymerodd ofal da ohonynt, a dysgodd hwynt yn dda.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Dyma pam y dewisodd Iesu ei ddisgyblion: 1) i ddysgu gair Duw iddyn nhw, 2) i wneud iddyn nhw bregethu'r efengyl yn ôl yr hyn maen nhw wedi'i ddysgu, a 3) i wneud iddyn nhw gyhoeddi gallu teyrnas Dduw. Am y rhesymau hyn, dewisodd Iesu ei ddisgyblion.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Rydyn ni hefyd yn ddisgyblion i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un yw ein gwaith ni â gwaith deuddeg disgybl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Gadewch i ni fyw bywyd disgybl gan ddechrau heddiw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c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yn…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dysgu gwirionedd y nefoedd i ni fel y gallwn dyfu fel disgyblion Iesu.</a:t>
            </a:r>
            <a:r xmlns:a="http://schemas.openxmlformats.org/drawingml/2006/main">
              <a:rPr altLang="en-US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Faint o ddisgyblion ddewisodd Iesu fel apostolion (y rhai sy’n cael eu hanfon)??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ar ddeg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deuddeg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pedwar ar ddeg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deuddeg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 o’r dyddiau hynny aeth Iesu allan i ochr mynydd i weddïo, a threulio’r nos yn gweddïo ar Dduw.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ddaeth y bore, galwodd ei ddisgyblion ato a dewis deuddeg ohonynt, y rhai a ddynodwyd ganddo yntau yn apostolion: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60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Yr Efengyl a ddysgodd Iesu ar y mynydd.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phan welodd y tyrfaoedd, efe a aeth i fyny i lethr mynydd ac a eisteddodd. Daeth ei ddisgyblion ato,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dechreuodd eu dysgu gan ddweud: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“Gwyn eu byd y tlodion yn yr ysbryd, oherwydd eiddynt hwy yw teyrnas nefoedd.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Dysgodd Iesu i’r torfeydd ar y mynydd sut i fyw fel pobl o deyrnas Dduw.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“Gwyn eu byd y tlodion yn yr ysbryd, oherwydd eiddynt hwy yw teyrnas nefoedd.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 y dywedodd yr angylion, cafodd Iesu ei eni'n iach mewn preseb.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Rydych chi wedi dysgu talu'ch dannedd yn ôl â'ch dannedd, ond rydw i'n dweud wrthych chi am roi'r foch chwith i unrhyw un sy'n taro'r foch dde. Yna byddwch chi'n blant i Dduw!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Edrychwch ar yr adar yn yr awyr. Nid gwaith fferm y mae adar yn ei wneud, ond mae Duw yn eu bwydo i gyd. Oni fydd Ef yn gofalu amdanoch yn fwy na'r adar!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Cafodd pobl eu synnu'n fawr gan ddysgeidiaeth Iesu. Oherwydd roedd gan Iesu awdurdod yn wahanol i athrawon cyffredin y Beibl.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 yn dweud wrthym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bod bywydau pobl Dduw yn wahanol i fywydau pobl y byd.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oes unrhyw wahaniaethau yn ein bywydau ni oddi wrth y rhai nad ydynt yn credu yn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Gadewch i ni edrych ar ein hunain a byw bywyd sy'n deilwng o deyrnas Dduw.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ein trawsnewid i fyw fel pobl teyrnas Dduw.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/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all y tlawd o ran ysbryd ei gael?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bwyd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anrhydedd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teyrnas Dduw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teyrnas Dduw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phan welodd y tyrfaoedd, efe a aeth i fyny i lethr mynydd ac a eisteddodd. Daeth ei ddisgyblion ato,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dechreuodd eu dysgu gan ddweud: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“Gwyn eu byd y tlodion yn yr ysbryd, oherwydd eiddynt hwy yw teyrnas nefoedd.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61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Iesu'n Tawelu'r Storm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Cododd, ceryddodd y gwynt a dweud wrth y tonnau, "Tawel! Byddwch llonydd!" Yna bu farw'r gwynt ac roedd yn gwbl dawel.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Aeth Iesu a'i ddisgyblion ar gwch gyda'i gilydd i groesi Llyn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Daeth bugeiliaid Bethlehem i weld Mab Duw a fyddai’n achub pobl. “Iesu! Mab Duw! Diolch am ddod i'r wlad hon!"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Wrth groesi'r llyn, yn sydyn chwythodd gwynt cynddeiriog a daeth ton arswydus.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y diwedd dyma'r disgyblion yn dweud wrth Iesu. 'Athro, does dim ots gen ti os byddwn ni'n boddi!'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Ceryddodd Iesu y gwynt a dweud wrth y tonnau, “Tawel! Byddwch llonydd!” Yna bu farw'r gwynt ac roedd yn gwbl dawel.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Daeth ofn arnynt a gofyn i'w gilydd, “Pwy yw hwn? Mae hyd yn oed y gwynt a’r tonnau yn ufuddhau iddo!”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Dim ond Duw all orchymyn y môr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 y gwynt.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Dyna pam mai Iesu yw’r Duw sy’n creu ac yn rheoli’r byd.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Nid yw Iesu, rydyn ni'n credu, yn un o lawer o dduwiau, ond yr unig Dduw creawdwr holl-bwerus.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Rhaid inni dyfu ein ffydd trwy gofio'r ffaith hon.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c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perchennog pob peth sy'n gwneud ac yn rheoli popeth yn y byd hwn.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a orchmynnodd Iesu dros y môr a’r gwynt?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bod yn llonydd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rhedeg a chwarae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deffro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fyny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agor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eich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llygaid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bod yn llonydd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Cododd, ceryddodd y gwynt a dweud wrth y tonnau, "Tawel! Byddwch llonydd!" Yna bu farw'r gwynt ac roedd yn gwbl dawel.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62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Pwy Gyffyrddodd â'm Dillad?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glywodd hi am Iesu, daeth i fyny ar ei ôl yn y dyrfa a chyffwrdd â'i glogyn,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oherwydd meddyliodd, "Os cyffyrddaf â'i ddillad ef, fe'm hiachir."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Iesu, sy'n feistr ar bopeth,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fab i Dduw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pan ddaeth yr Iesu i'r wlad hon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cafodd ei eni mewn preseb gyda ffigwr gostyngedig.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sy'n credu yn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blant i Dduw.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mae'n rhaid i ni fyw yn ostyngedig ac yn isel fel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Clywodd llawer o bobl am Iesu, a dilynasant Iesu.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Yna daeth gwraig i fyny ar ei ôl a chyffwrdd â dillad Iesu i gael ei iacháu.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menyw yn dioddef o glefyd o'r enw gwaedu am 12 mlynedd. Ceisiodd sawl ffordd i'w drwsio, ond nid oedd wedi'i drwsio ac roedd wedi gwario'r cyfan oedd ganddi.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'Pwy gyffyrddodd fy nillad??' Ar unwaith sylweddolodd Iesu fod Ei nerth wedi mynd allan oddi wrtho. Daeth hi a syrthiodd wrth ei draed a dweud wrtho'r gwir i gyd.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 wrthi, “Ferch, y mae dy ffydd wedi dy iacháu di. Ewch mewn heddwch.'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Aeth y wraig oedd wedi bod yn dioddef o waedu am 12 mlynedd at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gyda ffydd.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Iachaodd Iesu y wraig a chanmol ei ffydd o flaen y bobl.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Duw yn dal i weld ein ffydd.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 fyddwn yn cwrdd â phethau anodd,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deuwn at Dduw yn ffyddlawn.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Iesu'n gwybod ein poenau a'n hanawsterau ac yn eu datrys.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wnaeth y wraig oedd wedi bod yn sâl am 12 mlynedd ei gyffwrdd â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gwallt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dillad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dillad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Pan glywodd hi am Iesu, daeth i fyny ar ei ôl yn y dyrfa a chyffwrdd â'i glogyn,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gan ei bod yn meddwl, "Os byddaf yn cyffwrdd â'i ddillad, byddaf yn cael fy iacháu."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63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Ystyr geiriau: 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Byddwch chi gyda phlentyn ac yn rhoi genedigaeth i fab, ac rydych chi i roi'r enw Iesu iddo.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Daeth Iesu i’r ddaear mewn gostyngeiddrwydd ac iselder, ond Ef yw ein gwir Frenin.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Cymerodd ei llaw a dweud wrthi, "Talitha koum!" (sy'n golygu, "Ferch fach, rwy'n dweud wrthych, codwch!"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Daeth dyn o'r enw Jairus, rheolwr y synagog, at Iesu a dweud; “Mae fy merch yn marw. Helpwch fi."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y ffordd adref gyda Iesu, rhedodd dyn a dweud bod ei ferch eisoes wedi marw.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ôl cyrraedd adref, roedd merch Jairus eisoes wedi marw, ac roedd pobl yn crio.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Aeth Iesu i mewn a dweud wrthyn nhw, “Nid yw'r plentyn wedi marw ond yn cysgu.”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'Gafaelodd yn ei llaw a dweud wrthi, "Talitha koum!" (sy'n golygu, "Ferch fach, rwy'n dweud wrthych, codwch!" ). Ar unwaith cododd y ferch i fyny a cherdded o gwmpas.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rheoli marwolaeth.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Marwolaeth yw'r peth mwyaf ofnus i bobl, ond fe orchfygodd Iesu 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Byddwn yn marw ryw ddydd yn hwyr neu'n hwyrach.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does dim rhaid i chi ofni marwolaeth.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hyn oherwydd mai Iesu yw'r un sy'n rheoli marwolaeth.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chredwn yn yr Iesu a orchfygodd y farwolaeth.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rhoi bywyd a'r Un sy'n rheoli bywyd ar yr un pryd.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mae “Talitha koum!” golygu?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Merch fach, cael brecwast!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Merch fach, ewch i'r gwely!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Merch fach, codwch!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Merch fach, canwch gân!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Merch fach, codwch!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Cymerodd ei llaw a dweud wrthi, "Talitha koum!" (sy'n golygu, "Ferch fach, rwy'n dweud wrthych, codwch!"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Ble cafodd Iesu ei eni?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mewn preseb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gwesty moethus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mewn preseb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64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Gŵr sâl yn y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dywedodd Iesu wrtho, "Cod, cod dy fatras a cherdda."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 unwaith cafodd y dyn ei wella; cododd ei fat a cherdded. Y diwrnod y cymerodd hyn le oedd Saboth,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 5: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pwll o'r enw Bethesda yn Jerwsalem. Ymgasglodd nifer fawr o gleifion yno i ddisgwyl i'r dyfroedd symud.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Canys angel yr Arglwydd a aeth i waered ar rai tymhorau i'r pwll, ac a gyffrôdd y dwfr; pwy bynag gan hyny yn gyntaf, ar ol cynhyrfiad y dwfr, a gamai i mewn a wnaethpwyd yn iach rhag pa glefyd bynag oedd arno.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yna ddyn na allai gerdded. Pan welodd Iesu ef a gofyn i'r dyn oedd yno am dri deg wyth mlynedd. “Ydych chi eisiau gwella?”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“Syr, does gen i neb i fy helpu i mewn i'r pwll pan fydd y dŵr yn cael ei droi. Helpwch fi, os gwelwch yn dda!” Yna dyma Iesu'n dweud wrtho, “Cod ar dy draed! Codwch eich mat a cherdded.”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 y dywedodd Iesu cododd ei fat a cherdded. Ar unwaith cafodd y dyn sâl a oedd wedi bod yn sâl ers 38 mlynedd ei wella.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peth mwyaf angenrheidiol i'r claf yn pwll Bethesda oedd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i'w wella.</a:t>
            </a:r>
            <a:r xmlns:a="http://schemas.openxmlformats.org/drawingml/2006/main">
              <a:rPr lang="c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Iesu yn gwybod beth sydd ei angen arnom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well na 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rhoi i ni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yr hyn sydd ei angen arnom.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iacháu pob salwch ac sydd â'r gallu i reoli popeth.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ofynnodd y claf i Iesu ei wneud?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Iachau fy afiechyd, os gwelwch yn dda!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Achub fi, os gwelwch yn dda!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Rhowch ychydig o fwyd i mi, os gwelwch yn dda!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Helpwch fi i fynd i lawr i'r pwll pan fydd dŵr yn cynhyrfu, os gwelwch yn dda!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Helpwch fi i fynd i lawr i'r pwll pan fydd dŵr yn cynhyrfu, os gwelwch yn dda!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/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Heddiw yn nhref Dafydd y mae Gwaredwr wedi ei eni i ti; efe yw Crist yr Arglwydd.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Hoffi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Yna dywedodd Iesu wrtho, "Cod, cod dy fatras a cherdda."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9.Ar unwaith cafodd y dyn ei iacháu; cododd ei fat a cherdded. Y diwrnod y cymerodd hyn le oedd Saboth,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 5: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65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Iesu a borthodd 5,000 o Ddynion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Yna cymerodd Iesu y torthau, a diolchodd, a'u dosbarthu i'r rhai oedd yn eistedd cymaint ag y dymunent. Gwnaeth yr un peth gyda'r pysgod.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Daeth mwy na phum mil o bobl ynghyd i wrando ar ddysgeidiaeth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 amser cinio oedd hi. Roedd newyn ar bawb, ond doedd ganddyn nhw ddim bwyd i'w fwyta, a'r cyfan oedd ganddyn nhw oedd dau bysgodyn a phum torth o fara.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Yna cymerodd Iesu'r bara a'r pysgod, a diolchodd, a'u dosbarthu i'r rhai oedd yn eistedd cymaint ag y dymunent.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Ond, digwyddodd rhywbeth anhygoel! Cafodd y 5,000 o bobl ddigon i fod yn llawn!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hwy a'u casglasant, ac a lanwasant ddeuddeg basged o'r tameidiau o'r pum torth haidd oedd dros ben gan y rhai oedd wedi bwyta.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ni, nid oes unrhyw ffordd i wneud mwy na 5,000 o bobl yn llawn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gyda phum torth o fara a dau bysgodyn.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gwnaeth Iesu, Mab Duw, wyrthiau gyda nhw.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Mae'n bwysicach ein bod bob amser gyda Iesu na bod gennym unrhyw beth llawer neu beidio.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gallu rhoi digonedd o fwyd inni.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47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Penblwydd hapus i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Faint o fwyd oedd ar ôl ar ôl i Iesu fwydo 5,000 o bobl?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deg basgedi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unarddeg basgedi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deuddeg basged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tair basged ar ddeg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deuddeg basged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Yna cymerodd Iesu y torthau, a diolchodd, a'u dosbarthu i'r rhai oedd yn eistedd cymaint ag y dymunent. Gwnaeth yr un peth gyda'r pysgod.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66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Mae Iesu yn cerdded ar y dŵr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Wedi iddynt rwyfo tair neu dair milltir a hanner, hwy a welsant yr Iesu yn nesau at y cwch, yn rhodio ar y dwfr; a dychrynasant.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Ond meddai yntau wrthynt, "Myfi yw; peidiwch ag ofni."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Tra roedd Iesu’n gweddïo ar y mynydd ar ei ben ei hun, roedd ei ddisgyblion yn rhwyfo’r cwch i’r ochr draw i’r llyn.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O'r diwedd, roedd hi'n dywyll a thyfodd y gwynt a'r dyfroedd yn gryf ac yn arw.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“Edrychwch fan yna! Mae rhywun yn cerdded ar y dŵr!” Roedden nhw wedi dychryn. Gwaeddodd un ohonyn nhw, “Mae rhywun yn cerdded ar y dŵr!”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“Fi yw e: peidiwch â bod ofn!” Iesu sy'n cerdded ar y dŵr.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Roeddent yn synnu at hyn. Dyma nhw'n croesawu Iesu ar y cwch. Roedden nhw'n meddwl, “Mae'n rhaid bod Iesu yn fab Duw!”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cerdded ar ddŵr yn rhywbeth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all neb wneud.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cerddodd Iesu ar y dŵr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ddod o hyd i'w ddisgyblion.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Oherwydd bod Iesu yn ddyn arbennig,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mab Duw.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gwir angen inni gredu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Iesu yw Mab Duw.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Wedi cyrraedd y tŷ, gwelsant y plentyn gyda'i fam Mary, ac ymgrymasant a'i addoli. Yna agorasant eu trysorau a chyflwyno iddo anrhegion o aur ac arogldarth a myrr.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dod atom i'n helpu a'n hachub ni waeth pa rwystrau sydd gennym.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Sut daeth Iesu at ei ddisgyblion yng nghanol y llyn??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hedfan ar y dŵr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mynd ar y cwch cyflymach…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nofio..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cerdded ar y dŵr..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cerdded ar y dŵr..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Wedi iddynt rwyfo tair neu dair milltir a hanner, hwy a welsant yr Iesu yn nesau at y cwch, yn rhodio ar y dwfr; a dychrynasant.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Ond meddai yntau wrthynt, "Myfi yw; peidiwch ag ofni."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67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Cyffes Pedr o Grist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Atebodd Simon Pedr, "Ti yw'r Crist, Mab y Duw byw."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diwrnod, gofynnodd Iesu i'w ddisgyblion, "Pwy mae pobl yn dweud yw Mab y Dyn?"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Atebasant hwythau, “Y mae rhai yn dweud Ioan Fedyddiwr; ereill a ddywedant Elias ; ac un o'r proffwydi."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"Ond beth amdanoch chi?" gofynnodd. "Pwy ydych chi'n dweud ydw 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Atebodd Simon Pedr, "Ti yw'r Crist, Mab y Duw byw."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 gyda llawenydd mawr. "Rwyt ti'n iawn am dy gyffes! Ar y graig hon yr adeiladaf fy eglwys!"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gafodd Iesu ei eni, ymddangosodd seren i'r meddygon yn y dwyrain.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Roedd Pedr yn gwybod yn union pwy oedd Iesu, ac roedd yn cyfaddef yn union am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Ac ar ôl clywed hyn canmolodd Iesu Pedr am ei gyffes iawn.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Pwy ydyn ni'n meddwl yw Iesu?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Rhaid inni adnabod Iesu yn union fel y dywed y Beibl, a rhaid inni gyffesu am Iesu yn union fel y dywed y Beibl.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adeiladu ei eglwys ar y gyffes gywir o ffydd.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Pwy ddywedodd Pedr yw Iesu?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Crist, Mab Duw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Elias pwerus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 Fedyddiwr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Jeremeia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y Crist, Mab Duw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Atebodd Simon Pedr, "Ti yw'r Crist, Mab y Duw byw."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68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Stori'r Gŵr Cyfoethog Ffôl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"Ond dywedodd Duw wrtho, "Yr wyt yn ffŵl! Y noson hon y bydd dy einioes yn cael ei mynnu gennyt. Yna pwy a gaiff yr hyn a baratoaist i ti dy hun?"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“Dywedodd Iesu, “Does gan fywyd dyn ddim i'w wneud â'r hyn sydd ganddo.”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dywedodd Iesu stori wrthym.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Mae'n ymwneud â dyn cyfoethog ffôl.</a:t>
            </a:r>
            <a:r xmlns:a="http://schemas.openxmlformats.org/drawingml/2006/main">
              <a:rPr lang="c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 dyn cyfoethog yn hapus i adeiladu warws mwy ar gyfer ei gyfoeth a grawn. "Rydw i wedi casglu llawer o fwyd yn y warws, fy enaid, nawr mwynhewch eich hun!"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Yna dywedodd Duw wrth y dyn cyfoethog.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Ynfyd wyt ti ! os cymeraf dy einioes heddyw, eiddo pwy fydd dy holl gyfoeth di?"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“Mae'r seren hon i'w gweld pan gaiff y brenin ei eni! Gadewch i ni ddilyn y seren!” Dechreuodd meddygon ddilyn y seren.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Gorffennodd Iesu siarad a dweud,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“Peidiwch â storio cyfoeth i chi, ond i Dduw. Gwnewch eich gorau i helpu'r rhai mewn angen.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Ar gyfer beth mae eich arian yn cael ei ddefnyddio?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 yw'n cael ei ddefnyddio i fodloni chi yn unig?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Dylid defnyddio arian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er gogoniant Duw.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Ni yw pobl teyrnas Dduw. Felly, mae’n angenrheidiol inni helpu pobl mewn angen gyda’n harian ein hunain.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perchennog pob bywyd, a phob cyfoeth.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a wnaeth y gwr cyfoethog ffôl i'w enaid?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Helpodd y tlawd.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yn addoli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Pregethodd yr efengyl.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Cadwodd lawer o gyfoeth.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Cadwodd lawer o gyfoeth.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"Ond dywedodd Duw wrtho, "Yr wyt yn ffŵl! Y noson hon y bydd dy einioes yn cael ei mynnu gennyt. Yna pwy a gaiff yr hyn a baratoaist i ti dy hun?"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69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Chwilio am y Ddafad Golledig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Rwy'n dweud wrthych y bydd mwy o lawenhau yn y nefoedd yn yr un modd dros un pechadur sy'n edifarhau nag dros naw deg naw o bobl gyfiawn nad oes angen iddynt edifarhau.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diwrnod gadawyd dafad ar ei phen ei hun, wedi ei gwahanu oddi wrth ddefaid ei ffrindiau.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Cyfrifodd y bugail y defaid a darganfod fod un o'r cant wedi diflannu!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y bugail 99 o ddefaid ac aeth allan i chwilio am un coll.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Stopiodd y seren dros stablau Bethlehem. Roedd y Beibl wedi proffwydo bod Iesu wedi ei eni ym Methlehem.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 o'r diwedd daeth y bugail o hyd i'r ddafad golledig.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Daeth y bugail adref gyda'r defaid er llawenydd a chafodd wledd fawr.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Gorffennodd Iesu siarad a dweud,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"Yn union fel y mae'r bugail yn falch o ddod o hyd i ddafad goll,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Mae Duw wedi ei blesio ag edifeirwch un pechadur."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Roedd yn rhaid i'r bugail wneud aberthau di-rif i ddod o hyd i ddafad goll.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Aberthodd Iesu ei fywyd i'n hachub 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Rhaid diolch i Iesu am ein hachub fel dafad goll.</a:t>
            </a:r>
            <a:r xmlns:a="http://schemas.openxmlformats.org/drawingml/2006/main">
              <a:rPr lang="c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lang="c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ymhyfrydu yn ein hedifeirwch oddi wrth bechod.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na wnaeth y bugail wrth chwilio am ddafad colledig?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Gadawodd 99 o ddefaid i chwilio'r un goll.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yn falch o ddod o hyd i'r un coll.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Prynodd ddafad newydd.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Galwodd bobl i mewn am barti.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Prynodd ddafad newydd.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Rwy'n dweud wrthych y bydd mwy o lawenhau yn y nef yn yr un modd dros un pechadur sy'n edifarhau nag dros naw deg naw o bobl gyfiawn nad oes angen iddynt edifarhau.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70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Stori'r Samariad Trugarog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"Pa un o'r tri hyn ydych chi'n meddwl oedd yn gymydog i'r dyn a syrthiodd i ddwylo lladron?"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Atebodd yr arbenigwr yn y gyfraith, "Y sawl a drugarhaodd wrtho." Dywedodd Iesu wrtho, "Dos a gwna'r un peth."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Tra roedd dyn yn cerdded ar ei ben ei hun, cyfarfu â lladron. Dyma nhw'n tynnu ei ddillad iddo, yn ei guro ac yn mynd i ffwrdd, gan ei adael yn hanner marw.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Yna offeiriad a ddigwyddodd ei weled ar y ffordd, efe a aeth heibio o'r ochr draw. Felly hefyd Lefiad.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tu mewn i stablau Bethlehem roedd Mair, Joseff, a’r baban Iesu, a ddaeth i’r ddaear yn frenin.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drydydd, digwyddodd Samariad ei weld. Roedd y Samariaid yn bobl nad oedd yr Iddewon yn eu hoffi.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Ond, cymerodd y Samariad dosturiol wrtho, felly cafodd ei drin a gofalu amdano'n dda.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Iesu: “Mae’n rhaid i bobl Dduw, unrhyw bryd, fod yn gymydog da sy’n helpu’r rhai sydd mewn angen.”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yr offeiriad a'r Lefiaid yn ymddangos, ar yr wyneb, yn agos at Dduw, ond nid oeddent yn caru neb arall.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Nid oedd y Samariad, ar y wyneb, i'w weld yn agos at Dduw, ond yn gymydog da a oedd yn barod i garu eraill.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Dylem hefyd fod y rhai sy'n helpu ein cymdogion mewn angen os ydym yn agos at Dduw.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yw'r rhai sy'n cael eu gorfodi i farw dros ein pechodau, yn union fel y rhai sydd wedi cael eu lladrata.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Ond Iesu yw'r un a'n hachubodd ni rhag y sefyllfa ofnadwy hon.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wnaeth yr offeiriad a'r Lefiad pan welsant ddyn wedi ei ysbeilio?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 wnaethon nhw weddïo drosto.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Mae'r trin ei glwyfau.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Aethant ag ef i'r ysbyty.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Aethant heibio iddo ar yr ochr arall.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Aethant heibio iddo ar yr ochr arall.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"Pa un o'r tri hyn ydych chi'n meddwl oedd yn gymydog i'r dyn a syrthiodd i ddwylo lladron?"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/>
              <a:t>Atebodd yr arbenigwr yn y gyfraith, "Y sawl a drugarhaodd wrtho." Dywedodd Iesu wrtho, "Dos a gwna'r un peth."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71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Mair a Martha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ond dim ond un peth sydd ei angen. Mae Mair wedi dewis yr hyn sy'n well, ac ni chaiff ei gymryd oddi wrthi."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Gwahoddwyd Iesu i dŷ Mair a Martha.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Rhoddodd meddygon o'r Dwyrain yr aur, yr arogldarth, a'r myrr a baratowyd ganddynt yn anrheg i Iesu. “Diolch i ti Iesu am ddod i’r wlad yma!”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Tra roedd Martha yn brysur yn gweithio, gwrandawodd Mair yn eiddgar ar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"Alla i ddim credu bod Mary wedi gadael i mi weithio ar fy mhen fy hun pan rydw i mor brysur," meddyliodd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y diwedd, cwynodd Martha wrth Iesu. "Iesu, gadewch i Mary fynd. Mae gen i ormod o waith i'w wneud ar fy mhen fy hun."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Iesu, "Peidiwch â gwneud gormod. Mae Mair yn hoffi gwrando, felly bydd hi'n dal i wrando."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Credai Martha nad oedd yn iawn i Mair wrando ar Iesu pan oedd ganddynt lawer o bethau i'w gwneud.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dysgodd Iesu iddyn nhw fod gwrando ar Iesu yn fwy gwerthfawr na dim byd arall.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Yr amser i wrando a dysgu’r Beibl yw’r amser mwyaf gwerthfawr i 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ddylem gael ein hamddifadu o amser i wrando ar y Beibl a dysgu ohono.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3200"/>
              <a:t>Pwy yw Iesu?</a:t>
            </a:r>
            <a:r xmlns:a="http://schemas.openxmlformats.org/drawingml/2006/main">
              <a:rPr lang="c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sy'n caru'r rhai sy'n clywed gair Duw.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Cwis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Beth wnaeth Mary tra roedd Martha yn gweithio llawer?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Gweddïodd 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Gwrandawodd ar air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hi'n cysgu.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Helpodd hi Martha yn galed.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y" altLang="ko-KR" sz="2800">
                <a:solidFill>
                  <a:srgbClr val="ff0000"/>
                </a:solidFill>
              </a:rPr>
              <a:t>Gwrandawodd ar air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000"/>
              <a:t>Gair Heddiw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ond dim ond un peth sydd ei angen. Mae Mair wedi dewis yr hyn sy'n well, ac ni chaiff ei gymryd oddi wrthi."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Yr oedd morwyn o'r enw Mair yn byw yn Galilea, Israel. Roedd hi wedi dyweddïo i ddyn ifanc o'r enw Joseff.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/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Daeth y meddygon i addoli Iesu, y Brenin, hyd yn oed ymhell o Israel.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 yw gwir frenin y bobl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draws y byd.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 yw fy mrenin hefyd.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Rhaid inni fyw bywyd o addoli a dilyn Iesu, sydd bob amser yn Frenin.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Mae Iesu yn haeddu ein haddoliad.</a:t>
            </a:r>
            <a:r xmlns:a="http://schemas.openxmlformats.org/drawingml/2006/main">
              <a:rPr altLang="en-US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 un na chafodd Iesu yn anrheg pen-blwydd?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arogldarth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cyfrifiadur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cyfrifiadur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Wedi cyrraedd y tŷ, gwelsant y plentyn gyda'i fam Mary, ac ymgrymasant a'i addoli. Yna agorasant eu trysorau a chyflwyno iddo anrhegion o aur ac arogldarth a myrr.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Nac ydw.</a:t>
            </a:r>
            <a:r xmlns:a="http://schemas.openxmlformats.org/drawingml/2006/main">
              <a:rPr lang="c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Dihangodd y Baban Iesu i'r Aifft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Wedi iddynt fynd, ymddangosodd angel yr Arglwydd i Joseff mewn breuddwyd. "Cod," meddai, "cymer y plentyn a'i fam a dianc i'r Aifft. Arhoswch yno hyd nes y dywedaf wrthych, oherwydd y mae Herod yn mynd i chwilio am y plentyn i'w ladd."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Clywodd Herod, brenin Israel, y newyddion am enedigaeth Iesu trwy'r Magi, yn cynllwynio i ladd Iesu.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dywedodd Duw, a oedd yn gwybod holl gynllwyn Herod, mewn breuddwyd y dylai'r Magi fynd i ffwrdd oddi wrth Herod.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Hefyd, clywodd gŵr Mair, Joseff, angel yn dweud mewn breuddwyd: “Dihangwch i’r Aifft. Mae Herod yn mynd i ladd Iesu.”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ôl clywed hynny, cymerodd Joseff Mair a'r baban Iesu a ffoi o Herod i'r Aifft.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diwrnod ymddangosodd angel i Mair. “Cyfarchion, chi sy'n cael eu ffafrio yn fawr! Y mae'r Arglwydd gyda chwi."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cyfamser, rhoddodd Herod, a oedd yn gwybod ei fod wedi cael ei dwyllo gan y Magi, orchymyn ofnadwy i ladd pob un o fabanod Bethlehem. Roedd yn rhaid i Iesu aros yn yr Aifft hyd farwolaeth Herod.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y bugeiliaid a'r Magi yn cydnabod pwy oedd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nid oedd Herod, y brenin, yn adnabod Iesu. Ar ben hynny, oherwydd ei drachwant, fe gyflawnodd bechodau creulon i geisio lladd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yna lawer o bobl yn y byd sy'n gwrthod clywed am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Pechod difrifol iawn ydyw.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yw'r un na all feiddio stopio trwy nerth dyn.</a:t>
            </a:r>
            <a:r xmlns:a="http://schemas.openxmlformats.org/drawingml/2006/main">
              <a:rPr altLang="en-US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ble y dihangodd Iesu rhag Herod?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Aifft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yr Aifft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Wedi iddynt fynd, ymddangosodd angel yr Arglwydd i Joseff mewn breuddwyd. "Cod," meddai, "cymer y plentyn a'i fam a dianc i'r Aifft. Arhoswch yno hyd nes y dywedaf wrthych, oherwydd y mae Herod yn mynd i chwilio am y plentyn i'w ladd."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49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Y Bachgen Iesu yn y Deml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"Pam oeddech chi'n chwilio amdanaf?" gofynnodd. "Oni wyddoch chi fod yn rhaid i mi fod yn nhŷ fy Nhad?"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Adeg y Pasg, pan oedd Iesu’n 12 oed, daeth ef a’i rieni i’r deml yn Jerwsalem.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y ffordd adref o'r deml yn Jerwsalem, nid oedd Joseff a Mair yn gallu dod o hyd i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Aeth Joseff a Mair yn ôl i’r deml yn Jerwsalem i ddod o hyd i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“Mair, byddwch chi'n rhoi genedigaeth i fab ac rydych chi i roi'r enw Iesu iddo.” Roedd hi'n ofni'r newyddion hyn.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“Onid oeddech chi'n gwybod fy mod i yn nhŷ fy nhad?” Roedd Iesu'n cael trafodaeth gyda'r athrawon Beiblaidd yn y deml. Roedden nhw i gyd wedi'u synnu gan ddoethineb Iesu.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Ers hynny, mae’r bachgen Iesu wedi dod yn fwy cariadus gyda Duw a phobl wrth i’w ddoethineb a’i daldra dyfu.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y bachgen Iesu yn gwybod o oedran ifanc ei fod yn Fab Duw. Ac wedi paratoi yn ddiffuant ar gyfer bywyd fel Gwaredwr.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 ein bod ni'n ifanc,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rhaid inni gofio'n glir ein bod ni'n blant i Dduw.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Felly mae angen inni ddangos i Dduw a phobl ein bod ni'n byw fel plant i Dduw.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Mab Duw, ond gosododd esiampl gostyngeiddrwydd ac ufudd-dod i rieni cnawdol.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Ble roedd yr Iesu coll?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mewn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toiled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palas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mewn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tŷ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yn y deml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"Pam oeddech chi'n chwilio amdanaf?" gofynnodd. "Oni wyddoch chi fod yn rhaid i mi fod yn nhŷ fy Nhad?"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50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Bedydd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 llais un yn galw yn yr anialwch, 'Paratowch y ffordd i'r Arglwydd, gwnewch lwybrau union iddo.'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Ac felly y daeth Ioan, gan fedyddio yn yr anialwch, a phregethu bedydd edifeirwch er maddeuant pechodau.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oedd Iesu yn ddeg ar hugain oed, ymddangosodd dyn dieithr yn yr anialwch yn gwisgo dillad camel ac yn bwyta ceiliogod rhedyn a mêl gwyllt.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 Fedyddiwr oedd ei enw. Galwodd ar bobl i edifarhau ac i gael eu bedyddio oherwydd y byddai'r Gwaredwr yn dod.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Ond, roedd hi'n ufuddhau i neges Duw. “Gwas yr Arglwydd ydw i. Boed i mi fel yr ydych wedi dweud.”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'Rwyf yma i baratoi rhywun sy'n dod ar fy ôl!'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Ioan Fedyddiwr yn paratoi ffordd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Daeth Iesu hefyd i gael ei fedyddio gan Ioan Fedyddiwr.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“Edrychwch! Oen Duw, sy'n tynnu ymaith bechodau'r byd!” Cyflwynodd Ioan Fedyddiwr Iesu yn uchel.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 gafodd Iesu ei fedyddio gan Ioan , daeth llais o'r nefoedd a'r Ysbryd Glân yn disgyn arno fel colomen: “Fy Mab wyt ti, yr hwn yr wyf yn ei garu; gyda chi rwy'n falch iawn."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Nid oedd Ioan Fedyddiwr yn ei ddyrchafu ei hun.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Cysegrodd ei fywyd i gyflwyno Iesu yn gyfan gwbl.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bwy ydw i'n byw?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 Ioan Fedyddiwr, dylen ni fyw bywyd sy’n dyrchafu ac yn cyflwyno Iesu yn hytrach na’m brolio a’m dyrchafu.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unig un mab Duw.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ddaeth i lawr o'r nef pan gafodd Iesu ei fedyddio??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frân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Ysbryd Glân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estrys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aderyn y 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Yr Ysbryd Glân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 llais un yn galw yn yr anialwch, 'Paratowch y ffordd i'r Arglwydd, gwnewch lwybrau union iddo.'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Ac felly y daeth Ioan, gan fedyddio yn yr anialwch, a phregethu bedydd edifeirwch er maddeuant pechodau.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51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Cafodd Iesu ei demtio gan Satan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 wrtho, "Ymaith oddi wrthyf, Satan! Oherwydd y mae'n ysgrifenedig: "Addola'r Arglwydd dy Dduw, a gwasanaetha ef yn unig."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ôl i Iesu ymprydio a gweddïo am ddeugain diwrnod, ymddangosodd Satan a temtio Iesu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Felly, er ei bod yn wyryf, daeth yn feichiog. Iesu yw enw'r plentyn hwn. Ef yw Mab Duw a fydd yn achub pawb rhag eu pechodau yn y dyfodol.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“Ydych chi'n newynog? Gwnewch gacen reis gyda'r garreg hon a'i bwyta!" Satan wnaeth y prawf cyntaf. Ond trechodd Iesu y prawf â gair Duw.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“Yna neidiwch allan o fan hyn! Os Mab Duw wyt ti, fyddi di ddim yn marw.” Profodd Satan Iesu yr eildro ar ben y deml.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yr adeg hon, cymerodd Iesu i fynydd uchel iawn a dangos holl deyrnas y byd i Iesu a dweud, “Os ymgryma i mi, fe roddaf hyn i gyd iti.” Ond gwrthododd Iesu y trydydd prawf gyda Gair Duw.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 y diwedd, trechodd Iesu bob un o demtasiynau Satan. Roedd Duw wedi ei blesio gyda Iesu oedd wedi goresgyn pob temtasiwn.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Mab Duw oedd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fel ninnau, cafodd ei demtio gan Satan.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 gyda Gair Duw, fe orchfygodd Iesu demtasiwn Satan.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 Satan yn dal i'n temtio.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fel Iesu, gallwn oresgyn temtasiwn Satan gyda gair Duw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ein cynorthwyydd i oresgyn y temtasiynau sy'n ein hwynebu. Ac ef yw'r un sy'n deall yr holl heriau rydyn ni'n eu hwynebu ac yn ein helpu ni i'w goresgyn.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Sawl prawf roddodd Satan i Iesu?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dau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pedwar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Dywedodd Iesu wrtho, "Ymaith oddi wrthyf, Satan! Oherwydd y mae'n ysgrifenedig: "Addola'r Arglwydd dy Dduw, a gwasanaetha ef yn unig."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52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Dwfr</a:t>
            </a:r>
            <a:r xmlns:a="http://schemas.openxmlformats.org/drawingml/2006/main">
              <a:rPr lang="cy" altLang="en-US" sz="4400"/>
              <a:t> </a:t>
            </a:r>
            <a:r xmlns:a="http://schemas.openxmlformats.org/drawingml/2006/main">
              <a:rPr lang="cy" altLang="ko-KR" sz="4400"/>
              <a:t>Wedi ei droi yn Win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Hwn, y cyntaf o'i arwyddion gwyrthiol, a berfformiodd Iesu yng Nghana Galilea. Fel hyn y datguddiodd ei ogoniant, a'i ddisgyblion a roddasant eu ffydd ynddo.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Roedd Mair yn ofni cael mab er nad oedd yn briod.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Fodd bynnag, derbyniodd ac ufuddhaodd i air Duw trwy ffydd.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Gallwn fod yn ofnus pan fyddwn yn credu ac yn ufuddhau i Air Duw. Ond fel cyffes Mair, rhaid i ni gyfaddef “Bydded i mi fel y dywedasoch.”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priodas yn Cana Galilea. Roedd Iesu a’i ddisgyblion hefyd wedi cael gwahoddiad i’r briodas.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 roedd problem. Roedd y gwin wedi rhedeg allan. Heb win, ni allwch gael gwledd.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Roedd gan Iesu y gweision yn y tŷ yn arllwys dŵr i'r jar. Gwnaeth y gweision yr hyn a ofynasant.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ôl hynny, cymerwyd y dŵr yn y jar i flasu. Roedd y dŵr yn y jar wedi'i droi'n win blasus iawn.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Bu'r gwesteion yn blasu'r gwin ac yn synnu. Gweinwyd mwy o win blasus iddynt na’r tro cyntaf, a diolch i wyrth Iesu, gallai’r wledd fod yn fwy cyffrous.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amser Iesu, gwin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yn gwbl anhebgorol yn y wledd.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Gwnaeth Iesu ddŵr yn win a darparu beth oedd ei angen ar gyfer y wledd.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ni, mae Iesu yn un anhepgor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 gwin mewn gwledd.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Rhaid inni gofio gras Iesu a roddodd ei Hun i 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Sefydliad Iechyd y Byd</a:t>
            </a:r>
            <a:r xmlns:a="http://schemas.openxmlformats.org/drawingml/2006/main">
              <a:rPr altLang="en-US" lang="cy" sz="3200"/>
              <a:t> </a:t>
            </a:r>
            <a:r xmlns:a="http://schemas.openxmlformats.org/drawingml/2006/main">
              <a:rPr altLang="ko-KR" lang="cy" sz="3200"/>
              <a:t>yn</a:t>
            </a:r>
            <a:r xmlns:a="http://schemas.openxmlformats.org/drawingml/2006/main">
              <a:rPr altLang="en-US" lang="cy" sz="3200"/>
              <a:t> </a:t>
            </a:r>
            <a:r xmlns:a="http://schemas.openxmlformats.org/drawingml/2006/main">
              <a:rPr altLang="ko-KR" lang="cy" sz="3200"/>
              <a:t>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 yw ein llawenydd, fel gwin gwledd.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beth y trodd Iesu ddŵr?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llaeth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sudd oren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gwin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gwin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Hwn, y cyntaf o'i arwyddion gwyrthiol, a berfformiodd Iesu yng Nghana Galilea. Fel hyn y datguddiodd ei ogoniant, a'i ddisgyblion a roddasant eu ffydd ynddo.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Rhif 53 Gair Duw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y" altLang="ko-KR" sz="4400"/>
              <a:t>Daeth Nicodemus at Iesu liw nos.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y" sz="3200">
                <a:solidFill>
                  <a:srgbClr val="FF0000"/>
                </a:solidFill>
              </a:rPr>
              <a:t>Pwy yw Iesu?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Daeth Iesu i'r ddaear fel ein Gwaredwr.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Atebodd Iesu, "Rwy'n dweud y gwir wrthych, ni all neb fynd i mewn i deyrnas Dduw oni bai ei fod wedi ei eni o ddŵr a'r Ysbryd.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 oedd dyn o'r enw Nicodemus a oedd yn athro Israel.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Ef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daeth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gofyn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“Sut alla i fynd i mewn i deyrnas Dduw?”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“Os na chewch eich geni eto, ni allwch fynd i mewn i deyrnas Dduw.” Atebodd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Nid oedd yn deall bod yn rhaid iddo gael ei eni eto. “Ydw i'n mynd yn ôl i groth fy mam a dod allan eto?”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“Rhaid geni'r ysbryd, nid y corff, eto. “Gellir geni dyn eto â dŵr a’r Ysbryd Glân.” Atebodd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“Rhaid i chi gredu ynof fi a bod yn gadwedig.” Dywedodd Iesu wrth Nicodemus y gyfrinach o gael ei eni eto.</a:t>
            </a:r>
            <a:r xmlns:a="http://schemas.openxmlformats.org/drawingml/2006/main">
              <a:rPr lang="c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Heddiw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Gwers</a:t>
            </a:r>
            <a:r xmlns:a="http://schemas.openxmlformats.org/drawingml/2006/main">
              <a:rPr altLang="en-US" lang="c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ydych chi'n credu yn Iesu,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bydd dy enaid yn cael ei eni eto.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Mae'r rhai sy'n credu yn Iesu yn cael eu geni eto a byddwch yn dod</a:t>
            </a:r>
            <a:r xmlns:a="http://schemas.openxmlformats.org/drawingml/2006/main">
              <a:rPr altLang="en-US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gasau pechod ac i garu Duw.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Ydych chi wedi'ch geni eto?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Rydym yn credu yn Iesu ac yn cael eu geni eto. Felly, rhaid inni gofio ein bod ni’n bobl wahanol i’r byd.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3200"/>
              <a:t>Pwy yw Iesu?</a:t>
            </a:r>
            <a:r xmlns:a="http://schemas.openxmlformats.org/drawingml/2006/main">
              <a:rPr altLang="en-US" lang="c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rgbClr val="0070c0"/>
                </a:solidFill>
              </a:rPr>
              <a:t>Mae Iesu yn..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yw'r hwn sy'n gwneud y rhai sy'n credu ynddo yn gyfiawn, ac yn cael eu geni eto.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Cwis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 sy'n ein geni ni eto?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â dŵr a'r Ysbryd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gydag olew a'r tân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gyda deigryn a chaneuon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gyda gweddi ac addoliad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y" sz="2800">
                <a:solidFill>
                  <a:srgbClr val="ff0000"/>
                </a:solidFill>
              </a:rPr>
              <a:t>â dŵr a'r Ysbryd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y" sz="4000">
                <a:solidFill>
                  <a:srgbClr val="ff0000"/>
                </a:solidFill>
              </a:rPr>
              <a:t>Gair Heddiw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Atebodd Iesu, "Rwy'n dweud y gwir wrthych, ni all neb fynd i mewn i deyrnas Dduw oni bai ei fod wedi ei eni o ddŵr a'r Ysbryd.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loan</a:t>
            </a:r>
            <a:r xmlns:a="http://schemas.openxmlformats.org/drawingml/2006/main">
              <a:rPr altLang="en-US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